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5" r:id="rId6"/>
    <p:sldId id="266" r:id="rId7"/>
    <p:sldId id="267" r:id="rId8"/>
    <p:sldId id="268" r:id="rId9"/>
    <p:sldId id="269" r:id="rId10"/>
    <p:sldId id="259" r:id="rId11"/>
    <p:sldId id="258" r:id="rId12"/>
    <p:sldId id="263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D1BD"/>
    <a:srgbClr val="227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79386"/>
  </p:normalViewPr>
  <p:slideViewPr>
    <p:cSldViewPr snapToGrid="0">
      <p:cViewPr varScale="1">
        <p:scale>
          <a:sx n="102" d="100"/>
          <a:sy n="102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71EA8-CC78-5642-ACC1-FF483C2E3B74}" type="datetimeFigureOut">
              <a:rPr lang="de-DE" smtClean="0"/>
              <a:t>24.01.18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5726-0453-2D48-ABD4-5AB5C20A98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95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1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FLO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HTML / CSS </a:t>
            </a:r>
            <a:r>
              <a:rPr lang="de-AT" dirty="0" err="1" smtClean="0">
                <a:solidFill>
                  <a:schemeClr val="bg1"/>
                </a:solidFill>
              </a:rPr>
              <a:t>frontend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Material design </a:t>
            </a:r>
            <a:r>
              <a:rPr lang="de-AT" dirty="0" err="1" smtClean="0">
                <a:solidFill>
                  <a:schemeClr val="bg1"/>
                </a:solidFill>
              </a:rPr>
              <a:t>lite</a:t>
            </a:r>
            <a:r>
              <a:rPr lang="de-AT" dirty="0" smtClean="0">
                <a:solidFill>
                  <a:schemeClr val="bg1"/>
                </a:solidFill>
              </a:rPr>
              <a:t> von </a:t>
            </a:r>
            <a:r>
              <a:rPr lang="de-AT" dirty="0" err="1" smtClean="0">
                <a:solidFill>
                  <a:schemeClr val="bg1"/>
                </a:solidFill>
              </a:rPr>
              <a:t>google</a:t>
            </a:r>
            <a:r>
              <a:rPr lang="de-AT" dirty="0" smtClean="0">
                <a:solidFill>
                  <a:schemeClr val="bg1"/>
                </a:solidFill>
              </a:rPr>
              <a:t> material design</a:t>
            </a:r>
          </a:p>
          <a:p>
            <a:r>
              <a:rPr lang="de-AT" dirty="0" err="1" smtClean="0">
                <a:solidFill>
                  <a:schemeClr val="bg1"/>
                </a:solidFill>
              </a:rPr>
              <a:t>Javascript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managed</a:t>
            </a:r>
            <a:r>
              <a:rPr lang="de-AT" dirty="0" smtClean="0">
                <a:solidFill>
                  <a:schemeClr val="bg1"/>
                </a:solidFill>
              </a:rPr>
              <a:t> uns de </a:t>
            </a:r>
            <a:r>
              <a:rPr lang="de-AT" dirty="0" err="1" smtClean="0">
                <a:solidFill>
                  <a:schemeClr val="bg1"/>
                </a:solidFill>
              </a:rPr>
              <a:t>frontend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events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98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FLO</a:t>
            </a:r>
          </a:p>
          <a:p>
            <a:endParaRPr lang="de-DE" dirty="0" smtClean="0"/>
          </a:p>
          <a:p>
            <a:r>
              <a:rPr lang="de-DE" dirty="0" smtClean="0"/>
              <a:t>Text</a:t>
            </a:r>
            <a:r>
              <a:rPr lang="de-DE" baseline="0" dirty="0" smtClean="0"/>
              <a:t>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Die </a:t>
            </a:r>
            <a:r>
              <a:rPr lang="de-AT" dirty="0" err="1" smtClean="0">
                <a:solidFill>
                  <a:schemeClr val="bg1"/>
                </a:solidFill>
              </a:rPr>
              <a:t>events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ruaffn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daun</a:t>
            </a:r>
            <a:r>
              <a:rPr lang="de-AT" dirty="0" smtClean="0">
                <a:solidFill>
                  <a:schemeClr val="bg1"/>
                </a:solidFill>
              </a:rPr>
              <a:t> an </a:t>
            </a:r>
            <a:r>
              <a:rPr lang="de-AT" dirty="0" err="1" smtClean="0">
                <a:solidFill>
                  <a:schemeClr val="bg1"/>
                </a:solidFill>
              </a:rPr>
              <a:t>ajax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call</a:t>
            </a:r>
            <a:r>
              <a:rPr lang="de-AT" dirty="0" smtClean="0">
                <a:solidFill>
                  <a:schemeClr val="bg1"/>
                </a:solidFill>
              </a:rPr>
              <a:t> auf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Der </a:t>
            </a:r>
            <a:r>
              <a:rPr lang="de-AT" dirty="0" err="1" smtClean="0">
                <a:solidFill>
                  <a:schemeClr val="bg1"/>
                </a:solidFill>
              </a:rPr>
              <a:t>ajax</a:t>
            </a:r>
            <a:r>
              <a:rPr lang="de-AT" dirty="0" smtClean="0">
                <a:solidFill>
                  <a:schemeClr val="bg1"/>
                </a:solidFill>
              </a:rPr>
              <a:t> geht aufs </a:t>
            </a:r>
            <a:r>
              <a:rPr lang="de-AT" dirty="0" err="1" smtClean="0">
                <a:solidFill>
                  <a:schemeClr val="bg1"/>
                </a:solidFill>
              </a:rPr>
              <a:t>php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service</a:t>
            </a:r>
            <a:r>
              <a:rPr lang="de-AT" dirty="0" smtClean="0">
                <a:solidFill>
                  <a:schemeClr val="bg1"/>
                </a:solidFill>
              </a:rPr>
              <a:t> und liefert </a:t>
            </a:r>
            <a:r>
              <a:rPr lang="de-AT" dirty="0" err="1" smtClean="0">
                <a:solidFill>
                  <a:schemeClr val="bg1"/>
                </a:solidFill>
              </a:rPr>
              <a:t>json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daten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ois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ergebnis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De </a:t>
            </a:r>
            <a:r>
              <a:rPr lang="de-AT" dirty="0" err="1" smtClean="0">
                <a:solidFill>
                  <a:schemeClr val="bg1"/>
                </a:solidFill>
              </a:rPr>
              <a:t>json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daten</a:t>
            </a:r>
            <a:r>
              <a:rPr lang="de-AT" dirty="0" smtClean="0">
                <a:solidFill>
                  <a:schemeClr val="bg1"/>
                </a:solidFill>
              </a:rPr>
              <a:t> werden durch </a:t>
            </a:r>
            <a:r>
              <a:rPr lang="de-AT" dirty="0" err="1" smtClean="0">
                <a:solidFill>
                  <a:schemeClr val="bg1"/>
                </a:solidFill>
              </a:rPr>
              <a:t>js</a:t>
            </a:r>
            <a:r>
              <a:rPr lang="de-AT" dirty="0" smtClean="0">
                <a:solidFill>
                  <a:schemeClr val="bg1"/>
                </a:solidFill>
              </a:rPr>
              <a:t> dynamisch zu </a:t>
            </a:r>
            <a:r>
              <a:rPr lang="de-AT" dirty="0" err="1" smtClean="0">
                <a:solidFill>
                  <a:schemeClr val="bg1"/>
                </a:solidFill>
              </a:rPr>
              <a:t>html</a:t>
            </a:r>
            <a:r>
              <a:rPr lang="de-AT" dirty="0" smtClean="0">
                <a:solidFill>
                  <a:schemeClr val="bg1"/>
                </a:solidFill>
              </a:rPr>
              <a:t> generiert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Und </a:t>
            </a:r>
            <a:r>
              <a:rPr lang="de-AT" dirty="0" err="1" smtClean="0">
                <a:solidFill>
                  <a:schemeClr val="bg1"/>
                </a:solidFill>
              </a:rPr>
              <a:t>auzagt</a:t>
            </a:r>
            <a:r>
              <a:rPr lang="de-AT" dirty="0" smtClean="0">
                <a:solidFill>
                  <a:schemeClr val="bg1"/>
                </a:solidFill>
              </a:rPr>
              <a:t> am </a:t>
            </a:r>
            <a:r>
              <a:rPr lang="de-AT" dirty="0" err="1" smtClean="0">
                <a:solidFill>
                  <a:schemeClr val="bg1"/>
                </a:solidFill>
              </a:rPr>
              <a:t>html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frontend</a:t>
            </a:r>
            <a:endParaRPr lang="de-AT" dirty="0" smtClean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027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FLO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APIs einbinden -&gt; Nur mehr auf </a:t>
            </a:r>
            <a:r>
              <a:rPr lang="de-AT" dirty="0" err="1" smtClean="0">
                <a:solidFill>
                  <a:schemeClr val="bg1"/>
                </a:solidFill>
              </a:rPr>
              <a:t>add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facebook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druckn</a:t>
            </a:r>
            <a:r>
              <a:rPr lang="de-AT" dirty="0" smtClean="0">
                <a:solidFill>
                  <a:schemeClr val="bg1"/>
                </a:solidFill>
              </a:rPr>
              <a:t>, und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is</a:t>
            </a:r>
            <a:r>
              <a:rPr lang="de-AT" dirty="0" smtClean="0">
                <a:solidFill>
                  <a:schemeClr val="bg1"/>
                </a:solidFill>
              </a:rPr>
              <a:t> instant verlinkt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Sprache einstellen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Chatfunktion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Gruppen erstellen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92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7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20 tausend </a:t>
            </a:r>
            <a:r>
              <a:rPr lang="de-AT" dirty="0" err="1" smtClean="0">
                <a:solidFill>
                  <a:schemeClr val="bg1"/>
                </a:solidFill>
              </a:rPr>
              <a:t>accounts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muas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söwa</a:t>
            </a:r>
            <a:r>
              <a:rPr lang="de-AT" dirty="0" smtClean="0">
                <a:solidFill>
                  <a:schemeClr val="bg1"/>
                </a:solidFill>
              </a:rPr>
              <a:t> wissen wo er wie hast</a:t>
            </a:r>
          </a:p>
          <a:p>
            <a:r>
              <a:rPr lang="de-AT" dirty="0" err="1" smtClean="0">
                <a:solidFill>
                  <a:schemeClr val="bg1"/>
                </a:solidFill>
              </a:rPr>
              <a:t>Owa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r>
              <a:rPr lang="de-AT" dirty="0" smtClean="0">
                <a:solidFill>
                  <a:schemeClr val="bg1"/>
                </a:solidFill>
              </a:rPr>
              <a:t> na </a:t>
            </a:r>
            <a:r>
              <a:rPr lang="de-AT" dirty="0" err="1" smtClean="0">
                <a:solidFill>
                  <a:schemeClr val="bg1"/>
                </a:solidFill>
              </a:rPr>
              <a:t>findn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kina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Owa</a:t>
            </a:r>
            <a:r>
              <a:rPr lang="de-AT" dirty="0" smtClean="0">
                <a:solidFill>
                  <a:schemeClr val="bg1"/>
                </a:solidFill>
              </a:rPr>
              <a:t> jedes </a:t>
            </a:r>
            <a:r>
              <a:rPr lang="de-AT" dirty="0" err="1" smtClean="0">
                <a:solidFill>
                  <a:schemeClr val="bg1"/>
                </a:solidFill>
              </a:rPr>
              <a:t>moi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olle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auschreim</a:t>
            </a:r>
            <a:r>
              <a:rPr lang="de-AT" dirty="0" smtClean="0">
                <a:solidFill>
                  <a:schemeClr val="bg1"/>
                </a:solidFill>
              </a:rPr>
              <a:t> wie de jetzt genau wo </a:t>
            </a:r>
            <a:r>
              <a:rPr lang="de-AT" dirty="0" err="1" smtClean="0">
                <a:solidFill>
                  <a:schemeClr val="bg1"/>
                </a:solidFill>
              </a:rPr>
              <a:t>hassn</a:t>
            </a:r>
            <a:r>
              <a:rPr lang="de-AT" dirty="0" smtClean="0">
                <a:solidFill>
                  <a:schemeClr val="bg1"/>
                </a:solidFill>
              </a:rPr>
              <a:t>, de zeit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doch echt </a:t>
            </a:r>
            <a:r>
              <a:rPr lang="de-AT" dirty="0" err="1" smtClean="0">
                <a:solidFill>
                  <a:schemeClr val="bg1"/>
                </a:solidFill>
              </a:rPr>
              <a:t>kana</a:t>
            </a:r>
            <a:endParaRPr lang="de-AT" dirty="0" smtClean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1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 + Überleitung zum Ergebnis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 </a:t>
            </a:r>
            <a:r>
              <a:rPr lang="de-AT" dirty="0" err="1" smtClean="0">
                <a:solidFill>
                  <a:schemeClr val="bg1"/>
                </a:solidFill>
              </a:rPr>
              <a:t>mocht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whoople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Social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media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collection</a:t>
            </a:r>
            <a:r>
              <a:rPr lang="de-AT" dirty="0" smtClean="0">
                <a:solidFill>
                  <a:schemeClr val="bg1"/>
                </a:solidFill>
              </a:rPr>
              <a:t> wo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r>
              <a:rPr lang="de-AT" dirty="0" smtClean="0">
                <a:solidFill>
                  <a:schemeClr val="bg1"/>
                </a:solidFill>
              </a:rPr>
              <a:t> kau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 </a:t>
            </a:r>
            <a:r>
              <a:rPr lang="de-AT" dirty="0" err="1" smtClean="0">
                <a:solidFill>
                  <a:schemeClr val="bg1"/>
                </a:solidFill>
              </a:rPr>
              <a:t>kaun</a:t>
            </a:r>
            <a:r>
              <a:rPr lang="de-AT" dirty="0" smtClean="0">
                <a:solidFill>
                  <a:schemeClr val="bg1"/>
                </a:solidFill>
              </a:rPr>
              <a:t> si von jedem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des </a:t>
            </a:r>
            <a:r>
              <a:rPr lang="de-AT" dirty="0" err="1" smtClean="0">
                <a:solidFill>
                  <a:schemeClr val="bg1"/>
                </a:solidFill>
              </a:rPr>
              <a:t>profil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auzang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lossn</a:t>
            </a:r>
            <a:r>
              <a:rPr lang="de-AT" dirty="0" smtClean="0">
                <a:solidFill>
                  <a:schemeClr val="bg1"/>
                </a:solidFill>
              </a:rPr>
              <a:t> und </a:t>
            </a:r>
            <a:r>
              <a:rPr lang="de-AT" dirty="0" err="1" smtClean="0">
                <a:solidFill>
                  <a:schemeClr val="bg1"/>
                </a:solidFill>
              </a:rPr>
              <a:t>siacht</a:t>
            </a:r>
            <a:r>
              <a:rPr lang="de-AT" dirty="0" smtClean="0">
                <a:solidFill>
                  <a:schemeClr val="bg1"/>
                </a:solidFill>
              </a:rPr>
              <a:t> direkt, auf </a:t>
            </a:r>
            <a:r>
              <a:rPr lang="de-AT" dirty="0" err="1" smtClean="0">
                <a:solidFill>
                  <a:schemeClr val="bg1"/>
                </a:solidFill>
              </a:rPr>
              <a:t>wöcher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seitn</a:t>
            </a:r>
            <a:r>
              <a:rPr lang="de-AT" dirty="0" smtClean="0">
                <a:solidFill>
                  <a:schemeClr val="bg1"/>
                </a:solidFill>
              </a:rPr>
              <a:t> der </a:t>
            </a:r>
            <a:r>
              <a:rPr lang="de-AT" dirty="0" err="1" smtClean="0">
                <a:solidFill>
                  <a:schemeClr val="bg1"/>
                </a:solidFill>
              </a:rPr>
              <a:t>dude</a:t>
            </a:r>
            <a:r>
              <a:rPr lang="de-AT" dirty="0" smtClean="0">
                <a:solidFill>
                  <a:schemeClr val="bg1"/>
                </a:solidFill>
              </a:rPr>
              <a:t> wie hast und </a:t>
            </a:r>
            <a:r>
              <a:rPr lang="de-AT" dirty="0" err="1" smtClean="0">
                <a:solidFill>
                  <a:schemeClr val="bg1"/>
                </a:solidFill>
              </a:rPr>
              <a:t>kaun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nan</a:t>
            </a:r>
            <a:r>
              <a:rPr lang="de-AT" dirty="0" smtClean="0">
                <a:solidFill>
                  <a:schemeClr val="bg1"/>
                </a:solidFill>
              </a:rPr>
              <a:t> direkt über an link bei </a:t>
            </a:r>
            <a:r>
              <a:rPr lang="de-AT" dirty="0" err="1" smtClean="0">
                <a:solidFill>
                  <a:schemeClr val="bg1"/>
                </a:solidFill>
              </a:rPr>
              <a:t>whoople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Es </a:t>
            </a:r>
            <a:r>
              <a:rPr lang="de-AT" dirty="0" err="1" smtClean="0">
                <a:solidFill>
                  <a:schemeClr val="bg1"/>
                </a:solidFill>
              </a:rPr>
              <a:t>is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afoch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ez</a:t>
            </a:r>
            <a:r>
              <a:rPr lang="de-AT" dirty="0" smtClean="0">
                <a:solidFill>
                  <a:schemeClr val="bg1"/>
                </a:solidFill>
              </a:rPr>
              <a:t> und geil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0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</a:p>
          <a:p>
            <a:endParaRPr lang="de-DE" dirty="0" smtClean="0"/>
          </a:p>
          <a:p>
            <a:r>
              <a:rPr lang="de-DE" dirty="0" smtClean="0"/>
              <a:t>Text</a:t>
            </a:r>
            <a:r>
              <a:rPr lang="de-DE" baseline="0" dirty="0" smtClean="0"/>
              <a:t>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Stoff, den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so nu </a:t>
            </a:r>
            <a:r>
              <a:rPr lang="de-AT" dirty="0" err="1" smtClean="0">
                <a:solidFill>
                  <a:schemeClr val="bg1"/>
                </a:solidFill>
              </a:rPr>
              <a:t>ned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gmocht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haum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si </a:t>
            </a:r>
            <a:r>
              <a:rPr lang="de-AT" dirty="0" err="1" smtClean="0">
                <a:solidFill>
                  <a:schemeClr val="bg1"/>
                </a:solidFill>
              </a:rPr>
              <a:t>ajax</a:t>
            </a:r>
            <a:r>
              <a:rPr lang="de-AT" dirty="0" smtClean="0">
                <a:solidFill>
                  <a:schemeClr val="bg1"/>
                </a:solidFill>
              </a:rPr>
              <a:t>, </a:t>
            </a:r>
            <a:r>
              <a:rPr lang="de-AT" dirty="0" err="1" smtClean="0">
                <a:solidFill>
                  <a:schemeClr val="bg1"/>
                </a:solidFill>
              </a:rPr>
              <a:t>details</a:t>
            </a:r>
            <a:r>
              <a:rPr lang="de-AT" dirty="0" smtClean="0">
                <a:solidFill>
                  <a:schemeClr val="bg1"/>
                </a:solidFill>
              </a:rPr>
              <a:t> in </a:t>
            </a:r>
            <a:r>
              <a:rPr lang="de-AT" dirty="0" err="1" smtClean="0">
                <a:solidFill>
                  <a:schemeClr val="bg1"/>
                </a:solidFill>
              </a:rPr>
              <a:t>javascript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auschaun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Stefan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si a komplette design </a:t>
            </a:r>
            <a:r>
              <a:rPr lang="de-AT" dirty="0" err="1" smtClean="0">
                <a:solidFill>
                  <a:schemeClr val="bg1"/>
                </a:solidFill>
              </a:rPr>
              <a:t>library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lerna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Db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is</a:t>
            </a:r>
            <a:r>
              <a:rPr lang="de-AT" dirty="0" smtClean="0">
                <a:solidFill>
                  <a:schemeClr val="bg1"/>
                </a:solidFill>
              </a:rPr>
              <a:t> schau </a:t>
            </a:r>
            <a:r>
              <a:rPr lang="de-AT" dirty="0" err="1" smtClean="0">
                <a:solidFill>
                  <a:schemeClr val="bg1"/>
                </a:solidFill>
              </a:rPr>
              <a:t>gstaundn</a:t>
            </a:r>
            <a:r>
              <a:rPr lang="de-AT" dirty="0" smtClean="0">
                <a:solidFill>
                  <a:schemeClr val="bg1"/>
                </a:solidFill>
              </a:rPr>
              <a:t>, bevor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in da ersten </a:t>
            </a:r>
            <a:r>
              <a:rPr lang="de-AT" dirty="0" err="1" smtClean="0">
                <a:solidFill>
                  <a:schemeClr val="bg1"/>
                </a:solidFill>
              </a:rPr>
              <a:t>übung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dab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woan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Unser erstes </a:t>
            </a:r>
            <a:r>
              <a:rPr lang="de-AT" dirty="0" err="1" smtClean="0">
                <a:solidFill>
                  <a:schemeClr val="bg1"/>
                </a:solidFill>
              </a:rPr>
              <a:t>login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fenster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woa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shizzle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Shift</a:t>
            </a:r>
            <a:r>
              <a:rPr lang="de-AT" dirty="0" smtClean="0">
                <a:solidFill>
                  <a:schemeClr val="bg1"/>
                </a:solidFill>
              </a:rPr>
              <a:t> f5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Material design </a:t>
            </a:r>
            <a:r>
              <a:rPr lang="de-AT" dirty="0" err="1" smtClean="0">
                <a:solidFill>
                  <a:schemeClr val="bg1"/>
                </a:solidFill>
              </a:rPr>
              <a:t>sochn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r>
              <a:rPr lang="de-AT" dirty="0" smtClean="0">
                <a:solidFill>
                  <a:schemeClr val="bg1"/>
                </a:solidFill>
              </a:rPr>
              <a:t>, des so nu nirgends recht gibt und de </a:t>
            </a:r>
            <a:r>
              <a:rPr lang="de-AT" dirty="0" err="1" smtClean="0">
                <a:solidFill>
                  <a:schemeClr val="bg1"/>
                </a:solidFill>
              </a:rPr>
              <a:t>schaun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ned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scheisse</a:t>
            </a:r>
            <a:r>
              <a:rPr lang="de-AT" dirty="0" smtClean="0">
                <a:solidFill>
                  <a:schemeClr val="bg1"/>
                </a:solidFill>
              </a:rPr>
              <a:t> aus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REGISTER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57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LOGIN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31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ADD WHOOPLE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03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FEED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5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SEARCH</a:t>
            </a:r>
            <a:r>
              <a:rPr lang="de-DE" baseline="0" dirty="0" smtClean="0"/>
              <a:t> + FRIEND REQUEST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7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080DDEB-DCF0-4872-BDA4-2741A791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3B3C65F5-836F-404B-9C44-5ADBF50C6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6321A1B-F060-40BB-B1A3-5EAF46A0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342A2EE-6BB0-4365-97B8-EDA44FFF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6253607-FDB8-431C-96E4-53BEE3CD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137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38D465F-AC9B-456C-9051-7C648A79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929A5A3A-9A78-4CA6-B753-EF3DA1C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0FB5188-2D39-418D-8FE2-41DFC2A4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E653903-B842-46B8-BE79-E2A5A76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DAD63F5-2F12-46C7-9667-A21A1844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28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089F90A-2AD8-40C7-BB32-7E69C4EBC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666D65AA-1A11-4DC2-954C-B31398169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3F455B8-D0D3-4001-9EFF-22E645B2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26A17F5-CD5B-4F03-9868-07C6C72B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B4D5521-77A1-40B5-A5D3-77E05C07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749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B6519B1-BB41-4B70-9602-94C6ABA4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7E46499-A242-4752-AE67-7C97191C9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3ACE570-B8C1-4CCA-849D-65A7B727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22BEE43-8AA4-480A-8FA6-362F8258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57AC369-0528-493D-B811-ABD87D47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745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C8471-3FAF-4686-8FDA-4938EA8D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2C08C5-095F-4BE1-B83C-E322AA0B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D55B255-6F41-4002-900F-EBDAA085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82FD672-B117-4C8D-AB26-3E8355E0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A17580F-1CEE-4AC6-9780-578B4867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082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8488E9-1630-41CD-A7BC-D5ACDAC7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8758E91-F9D4-4597-8115-566D38770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3BAB1A38-36F7-48AF-B99E-93FF2CDA8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60AD7A-0E7E-4DBF-A043-39C5A81B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F1CB540-B626-42CE-A1AA-330580B1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0277466-2E7B-4281-8279-9722CF11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04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1AAE8B-050F-4EDC-9ED1-75701AD4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06C5FC1-387D-459B-892B-5E941D78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CDEAC17-0FF1-4056-A5A8-A1126DDD4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4F67C9C-046C-4094-BAF4-03C638CF5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A862510D-A72D-4BB0-B6DF-C71B9441E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879BBB4A-1DBD-42DB-A8F9-C8BE475E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02DBAB88-8D1F-4DFB-84FC-388B06AE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8D4E33BD-F0B5-41CE-AC9C-BD0265BB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122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73BC2D5-3250-44B7-A4B7-EC5D2CC7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8B1213B-6A9D-4B9C-BF75-24BF4648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FEA9ECB-FC64-4ED7-BAD8-8283AB7E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13E76F-B45B-4437-A4CB-B12CEDEE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37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0CB1BBE8-2E48-41B9-8A25-ED529243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588A723-1B90-4148-B141-1C99B1AC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5367753-1C53-421B-B256-DC5811B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74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0831CAB-0882-4A83-9437-98CFF43E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4C10792-4473-4899-B969-92BA3A4DE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AA6DCB5-FD74-48FF-8284-245F37AE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85F83EC-140C-4671-BE77-15980111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B3721C2-C2D0-4B75-A220-6E310164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75A0FBD-4DC1-4E9D-B13B-7CAC0547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05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B5B25E8-B99D-4024-8BF2-E2513BFA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8605972A-9835-460A-98DF-A5630656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E90F042-A12F-4894-A464-4383FA153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57848C8-BA63-4C1E-A602-5D6B2D7B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21755E8-8875-41C3-A97D-AA0A6EB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ACDB21B-DF52-4D8E-87D5-BBC9F9C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0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7C6D"/>
            </a:gs>
            <a:gs pos="100000">
              <a:srgbClr val="57D1BD">
                <a:lumMod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326B958A-BD95-43DD-B409-9D3AED5C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87083FC-9464-465E-873E-58B8C111E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CA4A0DF-00C3-4A99-A3EB-FC871313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08F510D-4F58-458F-AC05-CDD3E41FC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E9426AD-C634-4388-AC7F-AAFDC042C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78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 txBox="1">
            <a:spLocks/>
          </p:cNvSpPr>
          <p:nvPr/>
        </p:nvSpPr>
        <p:spPr>
          <a:xfrm>
            <a:off x="1703539" y="1869510"/>
            <a:ext cx="8855902" cy="2317314"/>
          </a:xfrm>
          <a:prstGeom prst="rect">
            <a:avLst/>
          </a:prstGeom>
          <a:solidFill>
            <a:schemeClr val="tx1">
              <a:alpha val="73000"/>
            </a:schemeClr>
          </a:solidFill>
          <a:ln w="6350" cap="flat" cmpd="sng" algn="ctr">
            <a:noFill/>
            <a:prstDash val="solid"/>
            <a:miter lim="800000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600" dirty="0" err="1" smtClean="0">
                <a:solidFill>
                  <a:schemeClr val="bg1"/>
                </a:solidFill>
                <a:ea typeface="Helvetica" charset="0"/>
                <a:cs typeface="Helvetica" charset="0"/>
              </a:rPr>
              <a:t>Whoople</a:t>
            </a:r>
            <a:r>
              <a:rPr lang="de-AT" sz="16600" dirty="0">
                <a:solidFill>
                  <a:schemeClr val="bg1"/>
                </a:solidFill>
                <a:ea typeface="Helvetica" charset="0"/>
                <a:cs typeface="Helvetica" charset="0"/>
              </a:rPr>
              <a:t>.</a:t>
            </a:r>
            <a:endParaRPr lang="de-AT" sz="16600" dirty="0">
              <a:solidFill>
                <a:schemeClr val="bg1"/>
              </a:solidFill>
              <a:ea typeface="Helvetica" charset="0"/>
              <a:cs typeface="Helvetica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 txBox="1">
            <a:spLocks/>
          </p:cNvSpPr>
          <p:nvPr/>
        </p:nvSpPr>
        <p:spPr>
          <a:xfrm>
            <a:off x="1703539" y="4186824"/>
            <a:ext cx="8855902" cy="878907"/>
          </a:xfrm>
          <a:prstGeom prst="rect">
            <a:avLst/>
          </a:prstGeom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dirty="0">
                <a:solidFill>
                  <a:schemeClr val="bg1"/>
                </a:solidFill>
              </a:rPr>
              <a:t>Ein </a:t>
            </a:r>
            <a:r>
              <a:rPr lang="de-AT" sz="2800" dirty="0" err="1">
                <a:solidFill>
                  <a:schemeClr val="bg1"/>
                </a:solidFill>
              </a:rPr>
              <a:t>Social</a:t>
            </a:r>
            <a:r>
              <a:rPr lang="de-AT" sz="2800" dirty="0">
                <a:solidFill>
                  <a:schemeClr val="bg1"/>
                </a:solidFill>
              </a:rPr>
              <a:t>-Media Verwaltungssystem von Florian </a:t>
            </a:r>
            <a:r>
              <a:rPr lang="de-AT" sz="2800" dirty="0" err="1">
                <a:solidFill>
                  <a:schemeClr val="bg1"/>
                </a:solidFill>
              </a:rPr>
              <a:t>Fritzl</a:t>
            </a:r>
            <a:r>
              <a:rPr lang="de-AT" sz="2800" dirty="0">
                <a:solidFill>
                  <a:schemeClr val="bg1"/>
                </a:solidFill>
              </a:rPr>
              <a:t>, Viktor Holzweber und Stefan </a:t>
            </a:r>
            <a:r>
              <a:rPr lang="de-AT" sz="2800" dirty="0" err="1">
                <a:solidFill>
                  <a:schemeClr val="bg1"/>
                </a:solidFill>
              </a:rPr>
              <a:t>Peyreder</a:t>
            </a: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B1E44E3-26C8-4AD3-8F04-8CF43EAD8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>
              <a:solidFill>
                <a:schemeClr val="bg1"/>
              </a:solidFill>
            </a:endParaRPr>
          </a:p>
          <a:p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9077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12000"/>
            <a:ext cx="4282619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Attraktives Design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421" y="-1233814"/>
            <a:ext cx="15260877" cy="81043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12000"/>
            <a:ext cx="5788068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Technischer</a:t>
            </a:r>
            <a:r>
              <a:rPr lang="de-AT" sz="4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AT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Hintergrund</a:t>
            </a:r>
          </a:p>
        </p:txBody>
      </p:sp>
    </p:spTree>
    <p:extLst>
      <p:ext uri="{BB962C8B-B14F-4D97-AF65-F5344CB8AC3E}">
        <p14:creationId xmlns:p14="http://schemas.microsoft.com/office/powerpoint/2010/main" val="33250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12000"/>
            <a:ext cx="5660482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Mögliche Erweiterungen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-3"/>
            <a:ext cx="12192000" cy="696447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947BF0-5598-4CB4-A682-EA5BFA0D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Commits</a:t>
            </a:r>
            <a:endParaRPr lang="de-AT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51</a:t>
            </a:r>
          </a:p>
          <a:p>
            <a:pPr lvl="1"/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19 nach Mitternacht</a:t>
            </a:r>
          </a:p>
          <a:p>
            <a:pPr lvl="1"/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25 im Jänner</a:t>
            </a:r>
          </a:p>
          <a:p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</a:p>
          <a:p>
            <a:pPr lvl="1"/>
            <a:r>
              <a:rPr lang="de-AT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Additions</a:t>
            </a:r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: 24254</a:t>
            </a:r>
          </a:p>
          <a:p>
            <a:pPr lvl="1"/>
            <a:r>
              <a:rPr lang="de-AT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Deletions</a:t>
            </a:r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: 6591</a:t>
            </a:r>
          </a:p>
          <a:p>
            <a:pPr lvl="1"/>
            <a:r>
              <a:rPr lang="de-AT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Zeilen Code: 17663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Rekord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: 10,765 additions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 and 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2,717 deletions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Messages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Florian: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Hauffenweiße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fixes |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bissl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feed,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bissl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css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bissl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presentation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Viktor: added test database for login system |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Letzter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vor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Weihnachten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Erster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nach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Silvester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Stefan: add, remove button yolo |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sdjfjsadf</a:t>
            </a:r>
            <a:endPara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de-A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12000"/>
            <a:ext cx="2478871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Fun Facts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7315200"/>
          </a:xfr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1" y="612000"/>
            <a:ext cx="3856734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Problemstellung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3105" cy="8135471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1" y="612000"/>
            <a:ext cx="1201216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Idee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41"/>
            <a:ext cx="12203207" cy="8135471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12000"/>
            <a:ext cx="4019573" cy="900000"/>
          </a:xfr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AT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Herausforderung</a:t>
            </a:r>
            <a:endParaRPr lang="de-AT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5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92421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Register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REGISTER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0882" cy="7351819"/>
          </a:xfrm>
        </p:spPr>
      </p:pic>
    </p:spTree>
    <p:extLst>
      <p:ext uri="{BB962C8B-B14F-4D97-AF65-F5344CB8AC3E}">
        <p14:creationId xmlns:p14="http://schemas.microsoft.com/office/powerpoint/2010/main" val="72116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85315" cy="73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DD_WHOOP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449594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E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3075"/>
            <a:ext cx="12192000" cy="59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RCH+FRIENDREQU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Macintosh PowerPoint</Application>
  <PresentationFormat>Breitbild</PresentationFormat>
  <Paragraphs>87</Paragraphs>
  <Slides>13</Slides>
  <Notes>13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Helvetica</vt:lpstr>
      <vt:lpstr>Arial</vt:lpstr>
      <vt:lpstr>Office</vt:lpstr>
      <vt:lpstr>PowerPoint-Präsentation</vt:lpstr>
      <vt:lpstr>Problemstellung</vt:lpstr>
      <vt:lpstr>Idee</vt:lpstr>
      <vt:lpstr>Herausforderung</vt:lpstr>
      <vt:lpstr>Register</vt:lpstr>
      <vt:lpstr>PowerPoint-Präsentation</vt:lpstr>
      <vt:lpstr>PowerPoint-Präsentation</vt:lpstr>
      <vt:lpstr>PowerPoint-Präsentation</vt:lpstr>
      <vt:lpstr>PowerPoint-Präsentation</vt:lpstr>
      <vt:lpstr>Attraktives Design</vt:lpstr>
      <vt:lpstr>Technischer Hintergrund</vt:lpstr>
      <vt:lpstr>Mögliche Erweiterungen</vt:lpstr>
      <vt:lpstr>Fun Facts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Whoople</dc:title>
  <dc:creator>Anwender</dc:creator>
  <cp:lastModifiedBy>Viktor Holzweber</cp:lastModifiedBy>
  <cp:revision>21</cp:revision>
  <dcterms:created xsi:type="dcterms:W3CDTF">2018-01-18T11:59:24Z</dcterms:created>
  <dcterms:modified xsi:type="dcterms:W3CDTF">2018-01-24T16:56:37Z</dcterms:modified>
</cp:coreProperties>
</file>